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65" r:id="rId13"/>
    <p:sldId id="266" r:id="rId14"/>
    <p:sldId id="267" r:id="rId15"/>
    <p:sldId id="268" r:id="rId16"/>
    <p:sldId id="269" r:id="rId17"/>
  </p:sldIdLst>
  <p:sldSz cx="17475200" cy="9753600"/>
  <p:notesSz cx="174752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46"/>
    <p:restoredTop sz="95694"/>
  </p:normalViewPr>
  <p:slideViewPr>
    <p:cSldViewPr>
      <p:cViewPr varScale="1">
        <p:scale>
          <a:sx n="69" d="100"/>
          <a:sy n="69" d="100"/>
        </p:scale>
        <p:origin x="256" y="4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57237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898063" y="0"/>
            <a:ext cx="757237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E8089-6949-0F48-9FD0-D4DED18B59F8}" type="datetimeFigureOut">
              <a:rPr lang="de-DE" smtClean="0"/>
              <a:t>27.02.26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88025" y="1219200"/>
            <a:ext cx="5899150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747838" y="4694238"/>
            <a:ext cx="1397952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757237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898063" y="9264650"/>
            <a:ext cx="757237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B95E2-D55B-B045-8CFD-EA9BCB67CB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040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B95E2-D55B-B045-8CFD-EA9BCB67CBF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84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0640" y="3023616"/>
            <a:ext cx="1485392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21280" y="5462016"/>
            <a:ext cx="1223264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73760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99728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73760" y="390144"/>
            <a:ext cx="15727680" cy="15605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3760" y="2243328"/>
            <a:ext cx="1572768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941568" y="9070848"/>
            <a:ext cx="559206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youtube.com/watch?v=LaLzshIosDk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youtube.com/watch?v=LaLzshIosDk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569EEE-B4E3-4766-10A5-ECD80A596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184" y="0"/>
            <a:ext cx="17470831" cy="975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diagram of a blueprint&#10;&#10;AI-generated content may be incorrect.">
            <a:extLst>
              <a:ext uri="{FF2B5EF4-FFF2-40B4-BE49-F238E27FC236}">
                <a16:creationId xmlns:a16="http://schemas.microsoft.com/office/drawing/2014/main" id="{BA156C35-AE76-35DF-D11A-8FE1EF1147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823"/>
            <a:ext cx="17475180" cy="9751777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00098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E47DF2-01F1-C085-6B0D-E8704EA3D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184" y="0"/>
            <a:ext cx="17470831" cy="975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E4E1ED34-9464-7F2C-988F-5FBB294D220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823"/>
            <a:ext cx="17475180" cy="9751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542979-2426-6575-6B59-6C0633B07D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6200" y="1828800"/>
            <a:ext cx="8229600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27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047" cy="865571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8706776"/>
            <a:ext cx="17475200" cy="970280"/>
            <a:chOff x="0" y="8706776"/>
            <a:chExt cx="17475200" cy="9702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706776"/>
              <a:ext cx="17475047" cy="9702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17648" y="8715643"/>
              <a:ext cx="1401445" cy="575310"/>
            </a:xfrm>
            <a:custGeom>
              <a:avLst/>
              <a:gdLst/>
              <a:ahLst/>
              <a:cxnLst/>
              <a:rect l="l" t="t" r="r" b="b"/>
              <a:pathLst>
                <a:path w="1401445" h="575309">
                  <a:moveTo>
                    <a:pt x="1401061" y="574738"/>
                  </a:moveTo>
                  <a:lnTo>
                    <a:pt x="0" y="574738"/>
                  </a:lnTo>
                  <a:lnTo>
                    <a:pt x="0" y="0"/>
                  </a:lnTo>
                  <a:lnTo>
                    <a:pt x="1401061" y="0"/>
                  </a:lnTo>
                  <a:lnTo>
                    <a:pt x="1401061" y="574738"/>
                  </a:lnTo>
                  <a:close/>
                </a:path>
              </a:pathLst>
            </a:custGeom>
            <a:solidFill>
              <a:srgbClr val="082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014954" y="8715643"/>
              <a:ext cx="64135" cy="575310"/>
            </a:xfrm>
            <a:custGeom>
              <a:avLst/>
              <a:gdLst/>
              <a:ahLst/>
              <a:cxnLst/>
              <a:rect l="l" t="t" r="r" b="b"/>
              <a:pathLst>
                <a:path w="64134" h="575309">
                  <a:moveTo>
                    <a:pt x="63684" y="574738"/>
                  </a:moveTo>
                  <a:lnTo>
                    <a:pt x="0" y="574738"/>
                  </a:lnTo>
                  <a:lnTo>
                    <a:pt x="0" y="0"/>
                  </a:lnTo>
                  <a:lnTo>
                    <a:pt x="63684" y="0"/>
                  </a:lnTo>
                  <a:lnTo>
                    <a:pt x="63684" y="574738"/>
                  </a:lnTo>
                  <a:close/>
                </a:path>
              </a:pathLst>
            </a:custGeom>
            <a:solidFill>
              <a:srgbClr val="163F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04948" y="8719608"/>
            <a:ext cx="1438910" cy="53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300" spc="-10" dirty="0">
                <a:solidFill>
                  <a:srgbClr val="F6F9F9"/>
                </a:solidFill>
                <a:latin typeface="Arial" panose="020B0604020202020204"/>
                <a:cs typeface="Arial" panose="020B0604020202020204"/>
              </a:rPr>
              <a:t>Current</a:t>
            </a:r>
            <a:endParaRPr sz="3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31953" y="8715643"/>
            <a:ext cx="2292985" cy="575310"/>
          </a:xfrm>
          <a:prstGeom prst="rect">
            <a:avLst/>
          </a:prstGeom>
          <a:solidFill>
            <a:srgbClr val="03111F"/>
          </a:solidFill>
        </p:spPr>
        <p:txBody>
          <a:bodyPr vert="horz" wrap="square" lIns="0" tIns="184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5"/>
              </a:spcBef>
            </a:pPr>
            <a:r>
              <a:rPr sz="3300" spc="-10" dirty="0">
                <a:solidFill>
                  <a:srgbClr val="F6F9F9"/>
                </a:solidFill>
                <a:latin typeface="Arial" panose="020B0604020202020204"/>
                <a:cs typeface="Arial" panose="020B0604020202020204"/>
              </a:rPr>
              <a:t>Throughput:</a:t>
            </a:r>
            <a:endParaRPr sz="3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31154" y="8719608"/>
            <a:ext cx="2819400" cy="53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300" spc="90" dirty="0">
                <a:solidFill>
                  <a:srgbClr val="6EB1D8"/>
                </a:solidFill>
                <a:latin typeface="Arial" panose="020B0604020202020204"/>
                <a:cs typeface="Arial" panose="020B0604020202020204"/>
              </a:rPr>
              <a:t>425-</a:t>
            </a:r>
            <a:r>
              <a:rPr sz="3300" spc="105" dirty="0">
                <a:solidFill>
                  <a:srgbClr val="6EB1D8"/>
                </a:solidFill>
                <a:latin typeface="Arial" panose="020B0604020202020204"/>
                <a:cs typeface="Arial" panose="020B0604020202020204"/>
              </a:rPr>
              <a:t>850</a:t>
            </a:r>
            <a:r>
              <a:rPr sz="3300" spc="-110" dirty="0">
                <a:solidFill>
                  <a:srgbClr val="6EB1D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300" spc="70" dirty="0">
                <a:solidFill>
                  <a:srgbClr val="6EB1D8"/>
                </a:solidFill>
                <a:latin typeface="Arial" panose="020B0604020202020204"/>
                <a:cs typeface="Arial" panose="020B0604020202020204"/>
              </a:rPr>
              <a:t>kbps</a:t>
            </a:r>
            <a:r>
              <a:rPr sz="3300" spc="70" dirty="0">
                <a:solidFill>
                  <a:srgbClr val="F6F9F9"/>
                </a:solidFill>
                <a:latin typeface="Arial" panose="020B0604020202020204"/>
                <a:cs typeface="Arial" panose="020B0604020202020204"/>
              </a:rPr>
              <a:t>.</a:t>
            </a:r>
            <a:endParaRPr sz="3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EC220257-6CC4-3FF7-5452-7E84C33DD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90600" y="1752600"/>
            <a:ext cx="334578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EG" altLang="en-EG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BB84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EG" altLang="en-EG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B92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EG" altLang="en-EG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E91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EG" altLang="en-EG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SARG04 (BB84`)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EG" altLang="en-EG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COW (Coherent)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EG" altLang="en-EG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DPS (Diff Phase Shift)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EG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MDI-QKD (</a:t>
            </a:r>
            <a:r>
              <a:rPr kumimoji="0" lang="en-US" altLang="en-EG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Measur</a:t>
            </a:r>
            <a:r>
              <a:rPr kumimoji="0" lang="en-US" altLang="en-EG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-Dev-Ind)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EG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TF-QKD (Twin-Field)</a:t>
            </a:r>
            <a:endParaRPr kumimoji="0" lang="en-EG" altLang="en-EG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D57521-19AC-C3BB-AB93-1C26152B4D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2600" y="838200"/>
            <a:ext cx="6019800" cy="32443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32</Words>
  <Application>Microsoft Macintosh PowerPoint</Application>
  <PresentationFormat>Custom</PresentationFormat>
  <Paragraphs>12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Sameh Saeed</cp:lastModifiedBy>
  <cp:revision>9</cp:revision>
  <dcterms:created xsi:type="dcterms:W3CDTF">2026-01-27T02:13:35Z</dcterms:created>
  <dcterms:modified xsi:type="dcterms:W3CDTF">2026-02-27T14:48:18Z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7AB715069D884CACA896349A6838362C_12</vt:lpwstr>
  </property>
  <property fmtid="{D5CDD505-2E9C-101B-9397-08002B2CF9AE}" pid="3" name="KSOProductBuildVer">
    <vt:lpwstr>1033-12.2.0.23196</vt:lpwstr>
  </property>
</Properties>
</file>